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17"/>
  </p:notesMasterIdLst>
  <p:sldIdLst>
    <p:sldId id="256" r:id="rId2"/>
    <p:sldId id="258" r:id="rId3"/>
    <p:sldId id="259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71" r:id="rId16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4244E2-B6A9-4E40-83BF-7CF0BCF0FC3E}" v="28" dt="2023-07-30T12:38:32.99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666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eoluwa Awopetu" userId="b760a40e1754b1b6" providerId="LiveId" clId="{974244E2-B6A9-4E40-83BF-7CF0BCF0FC3E}"/>
    <pc:docChg chg="undo custSel addSld delSld modSld sldOrd">
      <pc:chgData name="Ireoluwa Awopetu" userId="b760a40e1754b1b6" providerId="LiveId" clId="{974244E2-B6A9-4E40-83BF-7CF0BCF0FC3E}" dt="2023-07-30T19:21:18.172" v="1868" actId="20577"/>
      <pc:docMkLst>
        <pc:docMk/>
      </pc:docMkLst>
      <pc:sldChg chg="addSp delSp modSp mod modNotesTx">
        <pc:chgData name="Ireoluwa Awopetu" userId="b760a40e1754b1b6" providerId="LiveId" clId="{974244E2-B6A9-4E40-83BF-7CF0BCF0FC3E}" dt="2023-07-30T13:48:21.458" v="1138" actId="20577"/>
        <pc:sldMkLst>
          <pc:docMk/>
          <pc:sldMk cId="0" sldId="256"/>
        </pc:sldMkLst>
        <pc:spChg chg="mod">
          <ac:chgData name="Ireoluwa Awopetu" userId="b760a40e1754b1b6" providerId="LiveId" clId="{974244E2-B6A9-4E40-83BF-7CF0BCF0FC3E}" dt="2023-07-30T12:35:39.411" v="1010" actId="14100"/>
          <ac:spMkLst>
            <pc:docMk/>
            <pc:sldMk cId="0" sldId="256"/>
            <ac:spMk id="3" creationId="{00000000-0000-0000-0000-000000000000}"/>
          </ac:spMkLst>
        </pc:spChg>
        <pc:spChg chg="mod">
          <ac:chgData name="Ireoluwa Awopetu" userId="b760a40e1754b1b6" providerId="LiveId" clId="{974244E2-B6A9-4E40-83BF-7CF0BCF0FC3E}" dt="2023-07-30T13:38:42.944" v="1084" actId="20577"/>
          <ac:spMkLst>
            <pc:docMk/>
            <pc:sldMk cId="0" sldId="256"/>
            <ac:spMk id="4" creationId="{00000000-0000-0000-0000-000000000000}"/>
          </ac:spMkLst>
        </pc:spChg>
        <pc:spChg chg="del mod">
          <ac:chgData name="Ireoluwa Awopetu" userId="b760a40e1754b1b6" providerId="LiveId" clId="{974244E2-B6A9-4E40-83BF-7CF0BCF0FC3E}" dt="2023-07-30T12:26:50.543" v="848" actId="478"/>
          <ac:spMkLst>
            <pc:docMk/>
            <pc:sldMk cId="0" sldId="256"/>
            <ac:spMk id="6" creationId="{1CF5895E-7C20-A364-B033-48979304CB95}"/>
          </ac:spMkLst>
        </pc:spChg>
        <pc:spChg chg="mod">
          <ac:chgData name="Ireoluwa Awopetu" userId="b760a40e1754b1b6" providerId="LiveId" clId="{974244E2-B6A9-4E40-83BF-7CF0BCF0FC3E}" dt="2023-07-30T13:37:31.502" v="1079" actId="1076"/>
          <ac:spMkLst>
            <pc:docMk/>
            <pc:sldMk cId="0" sldId="256"/>
            <ac:spMk id="9" creationId="{E73AB5AF-A9BB-749C-66CB-49CDA911E182}"/>
          </ac:spMkLst>
        </pc:spChg>
        <pc:picChg chg="mod">
          <ac:chgData name="Ireoluwa Awopetu" userId="b760a40e1754b1b6" providerId="LiveId" clId="{974244E2-B6A9-4E40-83BF-7CF0BCF0FC3E}" dt="2023-07-30T13:37:24.519" v="1078" actId="1076"/>
          <ac:picMkLst>
            <pc:docMk/>
            <pc:sldMk cId="0" sldId="256"/>
            <ac:picMk id="5" creationId="{62EB8539-0B16-CCA7-8BA4-252F6077CDA4}"/>
          </ac:picMkLst>
        </pc:picChg>
        <pc:picChg chg="add mod">
          <ac:chgData name="Ireoluwa Awopetu" userId="b760a40e1754b1b6" providerId="LiveId" clId="{974244E2-B6A9-4E40-83BF-7CF0BCF0FC3E}" dt="2023-07-30T12:34:05.504" v="980" actId="14100"/>
          <ac:picMkLst>
            <pc:docMk/>
            <pc:sldMk cId="0" sldId="256"/>
            <ac:picMk id="7" creationId="{B1AB3216-D528-DEC9-D2ED-AE8483B9E69E}"/>
          </ac:picMkLst>
        </pc:picChg>
      </pc:sldChg>
      <pc:sldChg chg="modSp mod">
        <pc:chgData name="Ireoluwa Awopetu" userId="b760a40e1754b1b6" providerId="LiveId" clId="{974244E2-B6A9-4E40-83BF-7CF0BCF0FC3E}" dt="2023-07-30T12:26:14.722" v="844" actId="1076"/>
        <pc:sldMkLst>
          <pc:docMk/>
          <pc:sldMk cId="0" sldId="257"/>
        </pc:sldMkLst>
        <pc:spChg chg="mod">
          <ac:chgData name="Ireoluwa Awopetu" userId="b760a40e1754b1b6" providerId="LiveId" clId="{974244E2-B6A9-4E40-83BF-7CF0BCF0FC3E}" dt="2023-07-30T12:26:14.722" v="844" actId="1076"/>
          <ac:spMkLst>
            <pc:docMk/>
            <pc:sldMk cId="0" sldId="257"/>
            <ac:spMk id="13" creationId="{00000000-0000-0000-0000-000000000000}"/>
          </ac:spMkLst>
        </pc:spChg>
      </pc:sldChg>
      <pc:sldChg chg="delSp modSp mod">
        <pc:chgData name="Ireoluwa Awopetu" userId="b760a40e1754b1b6" providerId="LiveId" clId="{974244E2-B6A9-4E40-83BF-7CF0BCF0FC3E}" dt="2023-07-30T12:35:03.282" v="1008" actId="20577"/>
        <pc:sldMkLst>
          <pc:docMk/>
          <pc:sldMk cId="0" sldId="258"/>
        </pc:sldMkLst>
        <pc:spChg chg="del mod">
          <ac:chgData name="Ireoluwa Awopetu" userId="b760a40e1754b1b6" providerId="LiveId" clId="{974244E2-B6A9-4E40-83BF-7CF0BCF0FC3E}" dt="2023-07-30T11:54:45.995" v="4"/>
          <ac:spMkLst>
            <pc:docMk/>
            <pc:sldMk cId="0" sldId="258"/>
            <ac:spMk id="3" creationId="{00000000-0000-0000-0000-000000000000}"/>
          </ac:spMkLst>
        </pc:spChg>
        <pc:spChg chg="mod">
          <ac:chgData name="Ireoluwa Awopetu" userId="b760a40e1754b1b6" providerId="LiveId" clId="{974244E2-B6A9-4E40-83BF-7CF0BCF0FC3E}" dt="2023-07-30T12:35:03.282" v="1008" actId="20577"/>
          <ac:spMkLst>
            <pc:docMk/>
            <pc:sldMk cId="0" sldId="258"/>
            <ac:spMk id="6" creationId="{B6B74F15-0C7F-FD56-D7AA-C60706C152AF}"/>
          </ac:spMkLst>
        </pc:spChg>
        <pc:spChg chg="mod">
          <ac:chgData name="Ireoluwa Awopetu" userId="b760a40e1754b1b6" providerId="LiveId" clId="{974244E2-B6A9-4E40-83BF-7CF0BCF0FC3E}" dt="2023-07-30T12:34:40.911" v="1000" actId="20577"/>
          <ac:spMkLst>
            <pc:docMk/>
            <pc:sldMk cId="0" sldId="258"/>
            <ac:spMk id="7" creationId="{FB0E28C1-0980-BF80-C5A6-3313DEAE4801}"/>
          </ac:spMkLst>
        </pc:spChg>
      </pc:sldChg>
      <pc:sldChg chg="modSp mod">
        <pc:chgData name="Ireoluwa Awopetu" userId="b760a40e1754b1b6" providerId="LiveId" clId="{974244E2-B6A9-4E40-83BF-7CF0BCF0FC3E}" dt="2023-07-30T16:19:42.823" v="1229" actId="113"/>
        <pc:sldMkLst>
          <pc:docMk/>
          <pc:sldMk cId="0" sldId="260"/>
        </pc:sldMkLst>
        <pc:spChg chg="mod">
          <ac:chgData name="Ireoluwa Awopetu" userId="b760a40e1754b1b6" providerId="LiveId" clId="{974244E2-B6A9-4E40-83BF-7CF0BCF0FC3E}" dt="2023-07-30T16:18:05.510" v="1170" actId="20577"/>
          <ac:spMkLst>
            <pc:docMk/>
            <pc:sldMk cId="0" sldId="260"/>
            <ac:spMk id="3" creationId="{C5517198-8555-37A8-A148-D800DA5AB582}"/>
          </ac:spMkLst>
        </pc:spChg>
        <pc:spChg chg="mod">
          <ac:chgData name="Ireoluwa Awopetu" userId="b760a40e1754b1b6" providerId="LiveId" clId="{974244E2-B6A9-4E40-83BF-7CF0BCF0FC3E}" dt="2023-07-30T16:19:42.823" v="1229" actId="113"/>
          <ac:spMkLst>
            <pc:docMk/>
            <pc:sldMk cId="0" sldId="260"/>
            <ac:spMk id="6" creationId="{00000000-0000-0000-0000-000000000000}"/>
          </ac:spMkLst>
        </pc:spChg>
      </pc:sldChg>
      <pc:sldChg chg="modSp mod">
        <pc:chgData name="Ireoluwa Awopetu" userId="b760a40e1754b1b6" providerId="LiveId" clId="{974244E2-B6A9-4E40-83BF-7CF0BCF0FC3E}" dt="2023-07-30T12:36:06.975" v="1015" actId="6549"/>
        <pc:sldMkLst>
          <pc:docMk/>
          <pc:sldMk cId="0" sldId="261"/>
        </pc:sldMkLst>
        <pc:spChg chg="mod">
          <ac:chgData name="Ireoluwa Awopetu" userId="b760a40e1754b1b6" providerId="LiveId" clId="{974244E2-B6A9-4E40-83BF-7CF0BCF0FC3E}" dt="2023-07-30T12:36:06.975" v="1015" actId="6549"/>
          <ac:spMkLst>
            <pc:docMk/>
            <pc:sldMk cId="0" sldId="261"/>
            <ac:spMk id="9" creationId="{6F74BE01-04B6-13C9-802E-7680FE57918F}"/>
          </ac:spMkLst>
        </pc:spChg>
      </pc:sldChg>
      <pc:sldChg chg="modSp mod ord">
        <pc:chgData name="Ireoluwa Awopetu" userId="b760a40e1754b1b6" providerId="LiveId" clId="{974244E2-B6A9-4E40-83BF-7CF0BCF0FC3E}" dt="2023-07-30T12:13:07.624" v="271" actId="1076"/>
        <pc:sldMkLst>
          <pc:docMk/>
          <pc:sldMk cId="0" sldId="264"/>
        </pc:sldMkLst>
        <pc:spChg chg="mod">
          <ac:chgData name="Ireoluwa Awopetu" userId="b760a40e1754b1b6" providerId="LiveId" clId="{974244E2-B6A9-4E40-83BF-7CF0BCF0FC3E}" dt="2023-07-30T12:13:07.624" v="271" actId="1076"/>
          <ac:spMkLst>
            <pc:docMk/>
            <pc:sldMk cId="0" sldId="264"/>
            <ac:spMk id="10" creationId="{C98EDBE7-20BE-AAE3-CF58-D2EC3D0609D9}"/>
          </ac:spMkLst>
        </pc:spChg>
      </pc:sldChg>
      <pc:sldChg chg="modSp mod">
        <pc:chgData name="Ireoluwa Awopetu" userId="b760a40e1754b1b6" providerId="LiveId" clId="{974244E2-B6A9-4E40-83BF-7CF0BCF0FC3E}" dt="2023-07-30T12:38:02.771" v="1030"/>
        <pc:sldMkLst>
          <pc:docMk/>
          <pc:sldMk cId="0" sldId="266"/>
        </pc:sldMkLst>
        <pc:spChg chg="mod">
          <ac:chgData name="Ireoluwa Awopetu" userId="b760a40e1754b1b6" providerId="LiveId" clId="{974244E2-B6A9-4E40-83BF-7CF0BCF0FC3E}" dt="2023-07-30T12:15:57.931" v="309" actId="20577"/>
          <ac:spMkLst>
            <pc:docMk/>
            <pc:sldMk cId="0" sldId="266"/>
            <ac:spMk id="3" creationId="{62DD3CD5-1D9A-8E6B-766C-671E7FB0DAA3}"/>
          </ac:spMkLst>
        </pc:spChg>
        <pc:spChg chg="mod">
          <ac:chgData name="Ireoluwa Awopetu" userId="b760a40e1754b1b6" providerId="LiveId" clId="{974244E2-B6A9-4E40-83BF-7CF0BCF0FC3E}" dt="2023-07-30T12:14:44.515" v="273" actId="255"/>
          <ac:spMkLst>
            <pc:docMk/>
            <pc:sldMk cId="0" sldId="266"/>
            <ac:spMk id="8" creationId="{EBED2D48-0B50-F1B5-35B0-B50112D9B5EF}"/>
          </ac:spMkLst>
        </pc:spChg>
        <pc:spChg chg="mod">
          <ac:chgData name="Ireoluwa Awopetu" userId="b760a40e1754b1b6" providerId="LiveId" clId="{974244E2-B6A9-4E40-83BF-7CF0BCF0FC3E}" dt="2023-07-30T12:15:15.025" v="279" actId="20577"/>
          <ac:spMkLst>
            <pc:docMk/>
            <pc:sldMk cId="0" sldId="266"/>
            <ac:spMk id="11" creationId="{02A9F02E-84EF-DC8D-2BC6-9DB20F8E4B4B}"/>
          </ac:spMkLst>
        </pc:spChg>
        <pc:graphicFrameChg chg="mod">
          <ac:chgData name="Ireoluwa Awopetu" userId="b760a40e1754b1b6" providerId="LiveId" clId="{974244E2-B6A9-4E40-83BF-7CF0BCF0FC3E}" dt="2023-07-30T12:38:02.771" v="1030"/>
          <ac:graphicFrameMkLst>
            <pc:docMk/>
            <pc:sldMk cId="0" sldId="266"/>
            <ac:graphicFrameMk id="4" creationId="{F4F6C4A7-454F-31E3-01D3-55EFED75F5ED}"/>
          </ac:graphicFrameMkLst>
        </pc:graphicFrameChg>
      </pc:sldChg>
      <pc:sldChg chg="modSp mod">
        <pc:chgData name="Ireoluwa Awopetu" userId="b760a40e1754b1b6" providerId="LiveId" clId="{974244E2-B6A9-4E40-83BF-7CF0BCF0FC3E}" dt="2023-07-30T12:16:36.145" v="322" actId="20577"/>
        <pc:sldMkLst>
          <pc:docMk/>
          <pc:sldMk cId="0" sldId="267"/>
        </pc:sldMkLst>
        <pc:spChg chg="mod">
          <ac:chgData name="Ireoluwa Awopetu" userId="b760a40e1754b1b6" providerId="LiveId" clId="{974244E2-B6A9-4E40-83BF-7CF0BCF0FC3E}" dt="2023-07-30T12:16:36.145" v="322" actId="20577"/>
          <ac:spMkLst>
            <pc:docMk/>
            <pc:sldMk cId="0" sldId="267"/>
            <ac:spMk id="11" creationId="{343BF3C5-B251-03D6-6898-6E66F0C0EED6}"/>
          </ac:spMkLst>
        </pc:spChg>
      </pc:sldChg>
      <pc:sldChg chg="modSp mod">
        <pc:chgData name="Ireoluwa Awopetu" userId="b760a40e1754b1b6" providerId="LiveId" clId="{974244E2-B6A9-4E40-83BF-7CF0BCF0FC3E}" dt="2023-07-30T17:17:32.579" v="1717" actId="2710"/>
        <pc:sldMkLst>
          <pc:docMk/>
          <pc:sldMk cId="0" sldId="269"/>
        </pc:sldMkLst>
        <pc:spChg chg="mod">
          <ac:chgData name="Ireoluwa Awopetu" userId="b760a40e1754b1b6" providerId="LiveId" clId="{974244E2-B6A9-4E40-83BF-7CF0BCF0FC3E}" dt="2023-07-30T17:17:32.579" v="1717" actId="2710"/>
          <ac:spMkLst>
            <pc:docMk/>
            <pc:sldMk cId="0" sldId="269"/>
            <ac:spMk id="7" creationId="{15FCCBED-0BFD-0278-F890-7BF11AADCCB6}"/>
          </ac:spMkLst>
        </pc:spChg>
      </pc:sldChg>
      <pc:sldChg chg="modSp mod">
        <pc:chgData name="Ireoluwa Awopetu" userId="b760a40e1754b1b6" providerId="LiveId" clId="{974244E2-B6A9-4E40-83BF-7CF0BCF0FC3E}" dt="2023-07-30T19:21:18.172" v="1868" actId="20577"/>
        <pc:sldMkLst>
          <pc:docMk/>
          <pc:sldMk cId="0" sldId="270"/>
        </pc:sldMkLst>
        <pc:spChg chg="mod">
          <ac:chgData name="Ireoluwa Awopetu" userId="b760a40e1754b1b6" providerId="LiveId" clId="{974244E2-B6A9-4E40-83BF-7CF0BCF0FC3E}" dt="2023-07-30T19:21:18.172" v="1868" actId="20577"/>
          <ac:spMkLst>
            <pc:docMk/>
            <pc:sldMk cId="0" sldId="270"/>
            <ac:spMk id="3" creationId="{00000000-0000-0000-0000-000000000000}"/>
          </ac:spMkLst>
        </pc:spChg>
      </pc:sldChg>
      <pc:sldChg chg="modSp mod">
        <pc:chgData name="Ireoluwa Awopetu" userId="b760a40e1754b1b6" providerId="LiveId" clId="{974244E2-B6A9-4E40-83BF-7CF0BCF0FC3E}" dt="2023-07-30T12:05:52.698" v="175" actId="1076"/>
        <pc:sldMkLst>
          <pc:docMk/>
          <pc:sldMk cId="1943737153" sldId="272"/>
        </pc:sldMkLst>
        <pc:spChg chg="mod">
          <ac:chgData name="Ireoluwa Awopetu" userId="b760a40e1754b1b6" providerId="LiveId" clId="{974244E2-B6A9-4E40-83BF-7CF0BCF0FC3E}" dt="2023-07-30T12:05:40.189" v="174"/>
          <ac:spMkLst>
            <pc:docMk/>
            <pc:sldMk cId="1943737153" sldId="272"/>
            <ac:spMk id="8" creationId="{3A4CEC33-C621-5276-10CD-65E28BE06AAA}"/>
          </ac:spMkLst>
        </pc:spChg>
        <pc:graphicFrameChg chg="mod">
          <ac:chgData name="Ireoluwa Awopetu" userId="b760a40e1754b1b6" providerId="LiveId" clId="{974244E2-B6A9-4E40-83BF-7CF0BCF0FC3E}" dt="2023-07-30T12:05:52.698" v="175" actId="1076"/>
          <ac:graphicFrameMkLst>
            <pc:docMk/>
            <pc:sldMk cId="1943737153" sldId="272"/>
            <ac:graphicFrameMk id="6" creationId="{C990A576-ED17-D4BD-D21E-945D668377B4}"/>
          </ac:graphicFrameMkLst>
        </pc:graphicFrameChg>
      </pc:sldChg>
      <pc:sldChg chg="modSp mod">
        <pc:chgData name="Ireoluwa Awopetu" userId="b760a40e1754b1b6" providerId="LiveId" clId="{974244E2-B6A9-4E40-83BF-7CF0BCF0FC3E}" dt="2023-07-30T12:37:37.936" v="1029" actId="1076"/>
        <pc:sldMkLst>
          <pc:docMk/>
          <pc:sldMk cId="1392915903" sldId="273"/>
        </pc:sldMkLst>
        <pc:spChg chg="mod">
          <ac:chgData name="Ireoluwa Awopetu" userId="b760a40e1754b1b6" providerId="LiveId" clId="{974244E2-B6A9-4E40-83BF-7CF0BCF0FC3E}" dt="2023-07-30T12:36:57.720" v="1027" actId="20577"/>
          <ac:spMkLst>
            <pc:docMk/>
            <pc:sldMk cId="1392915903" sldId="273"/>
            <ac:spMk id="14" creationId="{00000000-0000-0000-0000-000000000000}"/>
          </ac:spMkLst>
        </pc:spChg>
        <pc:graphicFrameChg chg="mod">
          <ac:chgData name="Ireoluwa Awopetu" userId="b760a40e1754b1b6" providerId="LiveId" clId="{974244E2-B6A9-4E40-83BF-7CF0BCF0FC3E}" dt="2023-07-30T12:37:37.936" v="1029" actId="1076"/>
          <ac:graphicFrameMkLst>
            <pc:docMk/>
            <pc:sldMk cId="1392915903" sldId="273"/>
            <ac:graphicFrameMk id="4" creationId="{0033AEC6-A4D4-5D47-C8C3-344CA9A436FC}"/>
          </ac:graphicFrameMkLst>
        </pc:graphicFrameChg>
      </pc:sldChg>
      <pc:sldChg chg="modSp mod">
        <pc:chgData name="Ireoluwa Awopetu" userId="b760a40e1754b1b6" providerId="LiveId" clId="{974244E2-B6A9-4E40-83BF-7CF0BCF0FC3E}" dt="2023-07-30T12:11:57.858" v="266" actId="20577"/>
        <pc:sldMkLst>
          <pc:docMk/>
          <pc:sldMk cId="3740741887" sldId="274"/>
        </pc:sldMkLst>
        <pc:spChg chg="mod">
          <ac:chgData name="Ireoluwa Awopetu" userId="b760a40e1754b1b6" providerId="LiveId" clId="{974244E2-B6A9-4E40-83BF-7CF0BCF0FC3E}" dt="2023-07-30T12:11:57.858" v="266" actId="20577"/>
          <ac:spMkLst>
            <pc:docMk/>
            <pc:sldMk cId="3740741887" sldId="274"/>
            <ac:spMk id="14" creationId="{00000000-0000-0000-0000-000000000000}"/>
          </ac:spMkLst>
        </pc:spChg>
      </pc:sldChg>
      <pc:sldChg chg="modSp mod">
        <pc:chgData name="Ireoluwa Awopetu" userId="b760a40e1754b1b6" providerId="LiveId" clId="{974244E2-B6A9-4E40-83BF-7CF0BCF0FC3E}" dt="2023-07-30T12:17:29.016" v="344" actId="20577"/>
        <pc:sldMkLst>
          <pc:docMk/>
          <pc:sldMk cId="3097292158" sldId="275"/>
        </pc:sldMkLst>
        <pc:spChg chg="mod">
          <ac:chgData name="Ireoluwa Awopetu" userId="b760a40e1754b1b6" providerId="LiveId" clId="{974244E2-B6A9-4E40-83BF-7CF0BCF0FC3E}" dt="2023-07-30T12:17:29.016" v="344" actId="20577"/>
          <ac:spMkLst>
            <pc:docMk/>
            <pc:sldMk cId="3097292158" sldId="275"/>
            <ac:spMk id="18" creationId="{561E6931-7690-8422-E743-78E457933901}"/>
          </ac:spMkLst>
        </pc:spChg>
        <pc:graphicFrameChg chg="mod">
          <ac:chgData name="Ireoluwa Awopetu" userId="b760a40e1754b1b6" providerId="LiveId" clId="{974244E2-B6A9-4E40-83BF-7CF0BCF0FC3E}" dt="2023-07-30T12:17:06.649" v="323" actId="14100"/>
          <ac:graphicFrameMkLst>
            <pc:docMk/>
            <pc:sldMk cId="3097292158" sldId="275"/>
            <ac:graphicFrameMk id="16" creationId="{F5FD31B0-AAE7-3E26-A01B-D4C80C5A992B}"/>
          </ac:graphicFrameMkLst>
        </pc:graphicFrameChg>
      </pc:sldChg>
      <pc:sldChg chg="modSp mod">
        <pc:chgData name="Ireoluwa Awopetu" userId="b760a40e1754b1b6" providerId="LiveId" clId="{974244E2-B6A9-4E40-83BF-7CF0BCF0FC3E}" dt="2023-07-30T12:18:47.641" v="369"/>
        <pc:sldMkLst>
          <pc:docMk/>
          <pc:sldMk cId="1785678459" sldId="276"/>
        </pc:sldMkLst>
        <pc:spChg chg="mod">
          <ac:chgData name="Ireoluwa Awopetu" userId="b760a40e1754b1b6" providerId="LiveId" clId="{974244E2-B6A9-4E40-83BF-7CF0BCF0FC3E}" dt="2023-07-30T12:18:40.798" v="368" actId="20577"/>
          <ac:spMkLst>
            <pc:docMk/>
            <pc:sldMk cId="1785678459" sldId="276"/>
            <ac:spMk id="2" creationId="{36DA1510-0A44-8849-4EC6-072AF9CABB74}"/>
          </ac:spMkLst>
        </pc:spChg>
        <pc:graphicFrameChg chg="mod">
          <ac:chgData name="Ireoluwa Awopetu" userId="b760a40e1754b1b6" providerId="LiveId" clId="{974244E2-B6A9-4E40-83BF-7CF0BCF0FC3E}" dt="2023-07-30T12:18:47.641" v="369"/>
          <ac:graphicFrameMkLst>
            <pc:docMk/>
            <pc:sldMk cId="1785678459" sldId="276"/>
            <ac:graphicFrameMk id="5" creationId="{00618F73-6B7D-6A21-74C1-AFF016AC4293}"/>
          </ac:graphicFrameMkLst>
        </pc:graphicFrameChg>
      </pc:sldChg>
      <pc:sldChg chg="addSp modSp add mod">
        <pc:chgData name="Ireoluwa Awopetu" userId="b760a40e1754b1b6" providerId="LiveId" clId="{974244E2-B6A9-4E40-83BF-7CF0BCF0FC3E}" dt="2023-07-30T12:02:49.433" v="150" actId="207"/>
        <pc:sldMkLst>
          <pc:docMk/>
          <pc:sldMk cId="719122765" sldId="277"/>
        </pc:sldMkLst>
        <pc:spChg chg="mod">
          <ac:chgData name="Ireoluwa Awopetu" userId="b760a40e1754b1b6" providerId="LiveId" clId="{974244E2-B6A9-4E40-83BF-7CF0BCF0FC3E}" dt="2023-07-30T12:02:49.433" v="150" actId="207"/>
          <ac:spMkLst>
            <pc:docMk/>
            <pc:sldMk cId="719122765" sldId="277"/>
            <ac:spMk id="3" creationId="{C5517198-8555-37A8-A148-D800DA5AB582}"/>
          </ac:spMkLst>
        </pc:spChg>
        <pc:spChg chg="mod">
          <ac:chgData name="Ireoluwa Awopetu" userId="b760a40e1754b1b6" providerId="LiveId" clId="{974244E2-B6A9-4E40-83BF-7CF0BCF0FC3E}" dt="2023-07-30T12:00:57.719" v="135" actId="6549"/>
          <ac:spMkLst>
            <pc:docMk/>
            <pc:sldMk cId="719122765" sldId="277"/>
            <ac:spMk id="6" creationId="{00000000-0000-0000-0000-000000000000}"/>
          </ac:spMkLst>
        </pc:spChg>
        <pc:picChg chg="add mod">
          <ac:chgData name="Ireoluwa Awopetu" userId="b760a40e1754b1b6" providerId="LiveId" clId="{974244E2-B6A9-4E40-83BF-7CF0BCF0FC3E}" dt="2023-07-30T12:01:53.789" v="148" actId="14100"/>
          <ac:picMkLst>
            <pc:docMk/>
            <pc:sldMk cId="719122765" sldId="277"/>
            <ac:picMk id="5" creationId="{03A432E2-979C-D1C4-BE95-F1232C1514AB}"/>
          </ac:picMkLst>
        </pc:picChg>
      </pc:sldChg>
      <pc:sldChg chg="new del">
        <pc:chgData name="Ireoluwa Awopetu" userId="b760a40e1754b1b6" providerId="LiveId" clId="{974244E2-B6A9-4E40-83BF-7CF0BCF0FC3E}" dt="2023-07-30T12:00:50.121" v="133" actId="47"/>
        <pc:sldMkLst>
          <pc:docMk/>
          <pc:sldMk cId="929994511" sldId="277"/>
        </pc:sldMkLst>
      </pc:sldChg>
      <pc:sldChg chg="new del">
        <pc:chgData name="Ireoluwa Awopetu" userId="b760a40e1754b1b6" providerId="LiveId" clId="{974244E2-B6A9-4E40-83BF-7CF0BCF0FC3E}" dt="2023-07-30T11:55:54.874" v="25" actId="680"/>
        <pc:sldMkLst>
          <pc:docMk/>
          <pc:sldMk cId="3315419228" sldId="277"/>
        </pc:sldMkLst>
      </pc:sldChg>
      <pc:sldChg chg="addSp delSp modSp add mod ord">
        <pc:chgData name="Ireoluwa Awopetu" userId="b760a40e1754b1b6" providerId="LiveId" clId="{974244E2-B6A9-4E40-83BF-7CF0BCF0FC3E}" dt="2023-07-30T12:11:06.548" v="249"/>
        <pc:sldMkLst>
          <pc:docMk/>
          <pc:sldMk cId="894659550" sldId="278"/>
        </pc:sldMkLst>
        <pc:spChg chg="mod">
          <ac:chgData name="Ireoluwa Awopetu" userId="b760a40e1754b1b6" providerId="LiveId" clId="{974244E2-B6A9-4E40-83BF-7CF0BCF0FC3E}" dt="2023-07-30T12:10:18.322" v="245" actId="20577"/>
          <ac:spMkLst>
            <pc:docMk/>
            <pc:sldMk cId="894659550" sldId="278"/>
            <ac:spMk id="14" creationId="{00000000-0000-0000-0000-000000000000}"/>
          </ac:spMkLst>
        </pc:spChg>
        <pc:graphicFrameChg chg="del">
          <ac:chgData name="Ireoluwa Awopetu" userId="b760a40e1754b1b6" providerId="LiveId" clId="{974244E2-B6A9-4E40-83BF-7CF0BCF0FC3E}" dt="2023-07-30T12:06:58.467" v="177" actId="478"/>
          <ac:graphicFrameMkLst>
            <pc:docMk/>
            <pc:sldMk cId="894659550" sldId="278"/>
            <ac:graphicFrameMk id="4" creationId="{0033AEC6-A4D4-5D47-C8C3-344CA9A436FC}"/>
          </ac:graphicFrameMkLst>
        </pc:graphicFrameChg>
        <pc:graphicFrameChg chg="add mod">
          <ac:chgData name="Ireoluwa Awopetu" userId="b760a40e1754b1b6" providerId="LiveId" clId="{974244E2-B6A9-4E40-83BF-7CF0BCF0FC3E}" dt="2023-07-30T12:07:33.246" v="181" actId="1076"/>
          <ac:graphicFrameMkLst>
            <pc:docMk/>
            <pc:sldMk cId="894659550" sldId="278"/>
            <ac:graphicFrameMk id="5" creationId="{301DDFE9-542F-6FC4-5121-96D5BC027B7D}"/>
          </ac:graphicFrameMkLst>
        </pc:graphicFrameChg>
        <pc:graphicFrameChg chg="add mod modGraphic">
          <ac:chgData name="Ireoluwa Awopetu" userId="b760a40e1754b1b6" providerId="LiveId" clId="{974244E2-B6A9-4E40-83BF-7CF0BCF0FC3E}" dt="2023-07-30T12:08:34.090" v="186" actId="14100"/>
          <ac:graphicFrameMkLst>
            <pc:docMk/>
            <pc:sldMk cId="894659550" sldId="278"/>
            <ac:graphicFrameMk id="6" creationId="{A0142EBE-6C70-2D78-889B-C688DD398813}"/>
          </ac:graphicFrameMkLst>
        </pc:graphicFrameChg>
        <pc:graphicFrameChg chg="del modGraphic">
          <ac:chgData name="Ireoluwa Awopetu" userId="b760a40e1754b1b6" providerId="LiveId" clId="{974244E2-B6A9-4E40-83BF-7CF0BCF0FC3E}" dt="2023-07-30T12:07:41.916" v="183" actId="478"/>
          <ac:graphicFrameMkLst>
            <pc:docMk/>
            <pc:sldMk cId="894659550" sldId="278"/>
            <ac:graphicFrameMk id="7" creationId="{96A6C7D5-3B58-F549-DD96-63451F58EFB5}"/>
          </ac:graphicFrameMkLst>
        </pc:graphicFrameChg>
      </pc:sldChg>
      <pc:sldChg chg="modSp add del mod">
        <pc:chgData name="Ireoluwa Awopetu" userId="b760a40e1754b1b6" providerId="LiveId" clId="{974244E2-B6A9-4E40-83BF-7CF0BCF0FC3E}" dt="2023-07-30T13:35:21.590" v="1071" actId="47"/>
        <pc:sldMkLst>
          <pc:docMk/>
          <pc:sldMk cId="2071525209" sldId="279"/>
        </pc:sldMkLst>
        <pc:spChg chg="mod">
          <ac:chgData name="Ireoluwa Awopetu" userId="b760a40e1754b1b6" providerId="LiveId" clId="{974244E2-B6A9-4E40-83BF-7CF0BCF0FC3E}" dt="2023-07-30T12:35:14.683" v="1009" actId="255"/>
          <ac:spMkLst>
            <pc:docMk/>
            <pc:sldMk cId="2071525209" sldId="279"/>
            <ac:spMk id="6" creationId="{B6B74F15-0C7F-FD56-D7AA-C60706C152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DE8DB-18F8-44FE-BBF2-D3C5ED82EB80}" type="datetimeFigureOut">
              <a:rPr lang="en-US" smtClean="0"/>
              <a:t>17-Nov-23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34D83-AF33-48F0-9ABC-BD670B78C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97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4D83-AF33-48F0-9ABC-BD670B78C2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8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010210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0626" y="3224773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90626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7236911" y="3051692"/>
            <a:ext cx="810678" cy="81067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17-Nov-23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0" smtClean="0"/>
              <a:t>Proprietary </a:t>
            </a:r>
            <a:r>
              <a:rPr lang="en-US" spc="-15" smtClean="0"/>
              <a:t>content. </a:t>
            </a:r>
            <a:r>
              <a:rPr lang="en-US" spc="50" smtClean="0"/>
              <a:t>© </a:t>
            </a:r>
            <a:r>
              <a:rPr lang="en-US" spc="-10" smtClean="0"/>
              <a:t>Great </a:t>
            </a:r>
            <a:r>
              <a:rPr lang="en-US" spc="-20" smtClean="0"/>
              <a:t>Learning. </a:t>
            </a:r>
            <a:r>
              <a:rPr lang="en-US" spc="-10" smtClean="0"/>
              <a:t>All </a:t>
            </a:r>
            <a:r>
              <a:rPr lang="en-US" spc="-15" smtClean="0"/>
              <a:t>Rights </a:t>
            </a:r>
            <a:r>
              <a:rPr lang="en-US" spc="-20" smtClean="0"/>
              <a:t>Reserved. </a:t>
            </a:r>
            <a:r>
              <a:rPr lang="en-US" spc="-10" smtClean="0"/>
              <a:t>Unauthorized </a:t>
            </a:r>
            <a:r>
              <a:rPr lang="en-US" spc="-30" smtClean="0"/>
              <a:t>use </a:t>
            </a:r>
            <a:r>
              <a:rPr lang="en-US" spc="-15" smtClean="0"/>
              <a:t>or distribution</a:t>
            </a:r>
            <a:r>
              <a:rPr lang="en-US" spc="155" smtClean="0"/>
              <a:t> </a:t>
            </a:r>
            <a:r>
              <a:rPr lang="en-US" spc="-15" smtClean="0"/>
              <a:t>prohibited.</a:t>
            </a:r>
            <a:endParaRPr lang="en-US" spc="-1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0" y="3217001"/>
            <a:ext cx="895401" cy="480060"/>
          </a:xfrm>
        </p:spPr>
        <p:txBody>
          <a:bodyPr/>
          <a:lstStyle>
            <a:lvl1pPr>
              <a:defRPr sz="2100"/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US" spc="35" smtClean="0"/>
              <a:t>‹#›</a:t>
            </a:fld>
            <a:endParaRPr lang="en-US" spc="35" dirty="0"/>
          </a:p>
        </p:txBody>
      </p:sp>
    </p:spTree>
    <p:extLst>
      <p:ext uri="{BB962C8B-B14F-4D97-AF65-F5344CB8AC3E}">
        <p14:creationId xmlns:p14="http://schemas.microsoft.com/office/powerpoint/2010/main" val="75039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17-Nov-23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US" spc="35" smtClean="0"/>
              <a:t>‹#›</a:t>
            </a:fld>
            <a:endParaRPr lang="en-US" spc="35" dirty="0"/>
          </a:p>
        </p:txBody>
      </p:sp>
    </p:spTree>
    <p:extLst>
      <p:ext uri="{BB962C8B-B14F-4D97-AF65-F5344CB8AC3E}">
        <p14:creationId xmlns:p14="http://schemas.microsoft.com/office/powerpoint/2010/main" val="3570713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00050"/>
            <a:ext cx="1914525" cy="4229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400050"/>
            <a:ext cx="5629275" cy="4229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17-Nov-23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US" spc="35" smtClean="0"/>
              <a:t>‹#›</a:t>
            </a:fld>
            <a:endParaRPr lang="en-US" spc="35" dirty="0"/>
          </a:p>
        </p:txBody>
      </p:sp>
    </p:spTree>
    <p:extLst>
      <p:ext uri="{BB962C8B-B14F-4D97-AF65-F5344CB8AC3E}">
        <p14:creationId xmlns:p14="http://schemas.microsoft.com/office/powerpoint/2010/main" val="58573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17-Nov-23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0" smtClean="0"/>
              <a:t>Proprietary </a:t>
            </a:r>
            <a:r>
              <a:rPr lang="en-US" spc="-15" smtClean="0"/>
              <a:t>content. </a:t>
            </a:r>
            <a:r>
              <a:rPr lang="en-US" spc="50" smtClean="0"/>
              <a:t>© </a:t>
            </a:r>
            <a:r>
              <a:rPr lang="en-US" spc="-10" smtClean="0"/>
              <a:t>Great </a:t>
            </a:r>
            <a:r>
              <a:rPr lang="en-US" spc="-20" smtClean="0"/>
              <a:t>Learning. </a:t>
            </a:r>
            <a:r>
              <a:rPr lang="en-US" spc="-10" smtClean="0"/>
              <a:t>All </a:t>
            </a:r>
            <a:r>
              <a:rPr lang="en-US" spc="-15" smtClean="0"/>
              <a:t>Rights </a:t>
            </a:r>
            <a:r>
              <a:rPr lang="en-US" spc="-20" smtClean="0"/>
              <a:t>Reserved. </a:t>
            </a:r>
            <a:r>
              <a:rPr lang="en-US" spc="-10" smtClean="0"/>
              <a:t>Unauthorized </a:t>
            </a:r>
            <a:r>
              <a:rPr lang="en-US" spc="-30" smtClean="0"/>
              <a:t>use </a:t>
            </a:r>
            <a:r>
              <a:rPr lang="en-US" spc="-15" smtClean="0"/>
              <a:t>or distribution</a:t>
            </a:r>
            <a:r>
              <a:rPr lang="en-US" spc="155" smtClean="0"/>
              <a:t> </a:t>
            </a:r>
            <a:r>
              <a:rPr lang="en-US" spc="-15" smtClean="0"/>
              <a:t>prohibited.</a:t>
            </a:r>
            <a:endParaRPr lang="en-US" spc="-1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US" spc="35" smtClean="0"/>
              <a:t>‹#›</a:t>
            </a:fld>
            <a:endParaRPr lang="en-US" spc="35" dirty="0"/>
          </a:p>
        </p:txBody>
      </p:sp>
    </p:spTree>
    <p:extLst>
      <p:ext uri="{BB962C8B-B14F-4D97-AF65-F5344CB8AC3E}">
        <p14:creationId xmlns:p14="http://schemas.microsoft.com/office/powerpoint/2010/main" val="355122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9144000" cy="145500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 anchor="t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4704588"/>
            <a:ext cx="1983232" cy="273844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17-Nov-23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4704588"/>
            <a:ext cx="4745736" cy="27384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73049" y="1744386"/>
            <a:ext cx="810678" cy="81067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776" y="1879600"/>
            <a:ext cx="891224" cy="540249"/>
          </a:xfrm>
        </p:spPr>
        <p:txBody>
          <a:bodyPr/>
          <a:lstStyle>
            <a:lvl1pPr>
              <a:defRPr sz="2100"/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US" spc="35" smtClean="0"/>
              <a:t>‹#›</a:t>
            </a:fld>
            <a:endParaRPr lang="en-US" spc="35" dirty="0"/>
          </a:p>
        </p:txBody>
      </p:sp>
    </p:spTree>
    <p:extLst>
      <p:ext uri="{BB962C8B-B14F-4D97-AF65-F5344CB8AC3E}">
        <p14:creationId xmlns:p14="http://schemas.microsoft.com/office/powerpoint/2010/main" val="4000415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17-Nov-23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0" smtClean="0"/>
              <a:t>Proprietary </a:t>
            </a:r>
            <a:r>
              <a:rPr lang="en-US" spc="-15" smtClean="0"/>
              <a:t>content. </a:t>
            </a:r>
            <a:r>
              <a:rPr lang="en-US" spc="50" smtClean="0"/>
              <a:t>© </a:t>
            </a:r>
            <a:r>
              <a:rPr lang="en-US" spc="-10" smtClean="0"/>
              <a:t>Great </a:t>
            </a:r>
            <a:r>
              <a:rPr lang="en-US" spc="-20" smtClean="0"/>
              <a:t>Learning. </a:t>
            </a:r>
            <a:r>
              <a:rPr lang="en-US" spc="-10" smtClean="0"/>
              <a:t>All </a:t>
            </a:r>
            <a:r>
              <a:rPr lang="en-US" spc="-15" smtClean="0"/>
              <a:t>Rights </a:t>
            </a:r>
            <a:r>
              <a:rPr lang="en-US" spc="-20" smtClean="0"/>
              <a:t>Reserved. </a:t>
            </a:r>
            <a:r>
              <a:rPr lang="en-US" spc="-10" smtClean="0"/>
              <a:t>Unauthorized </a:t>
            </a:r>
            <a:r>
              <a:rPr lang="en-US" spc="-30" smtClean="0"/>
              <a:t>use </a:t>
            </a:r>
            <a:r>
              <a:rPr lang="en-US" spc="-15" smtClean="0"/>
              <a:t>or distribution</a:t>
            </a:r>
            <a:r>
              <a:rPr lang="en-US" spc="155" smtClean="0"/>
              <a:t> </a:t>
            </a:r>
            <a:r>
              <a:rPr lang="en-US" spc="-15" smtClean="0"/>
              <a:t>prohibited.</a:t>
            </a:r>
            <a:endParaRPr lang="en-US" spc="-1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US" spc="35" smtClean="0"/>
              <a:t>‹#›</a:t>
            </a:fld>
            <a:endParaRPr lang="en-US" spc="35" dirty="0"/>
          </a:p>
        </p:txBody>
      </p:sp>
    </p:spTree>
    <p:extLst>
      <p:ext uri="{BB962C8B-B14F-4D97-AF65-F5344CB8AC3E}">
        <p14:creationId xmlns:p14="http://schemas.microsoft.com/office/powerpoint/2010/main" val="209056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17-Nov-23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US" spc="35" smtClean="0"/>
              <a:t>‹#›</a:t>
            </a:fld>
            <a:endParaRPr lang="en-US" spc="35" dirty="0"/>
          </a:p>
        </p:txBody>
      </p:sp>
    </p:spTree>
    <p:extLst>
      <p:ext uri="{BB962C8B-B14F-4D97-AF65-F5344CB8AC3E}">
        <p14:creationId xmlns:p14="http://schemas.microsoft.com/office/powerpoint/2010/main" val="966873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17-Nov-23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0" smtClean="0"/>
              <a:t>Proprietary </a:t>
            </a:r>
            <a:r>
              <a:rPr lang="en-US" spc="-15" smtClean="0"/>
              <a:t>content. </a:t>
            </a:r>
            <a:r>
              <a:rPr lang="en-US" spc="50" smtClean="0"/>
              <a:t>© </a:t>
            </a:r>
            <a:r>
              <a:rPr lang="en-US" spc="-10" smtClean="0"/>
              <a:t>Great </a:t>
            </a:r>
            <a:r>
              <a:rPr lang="en-US" spc="-20" smtClean="0"/>
              <a:t>Learning. </a:t>
            </a:r>
            <a:r>
              <a:rPr lang="en-US" spc="-10" smtClean="0"/>
              <a:t>All </a:t>
            </a:r>
            <a:r>
              <a:rPr lang="en-US" spc="-15" smtClean="0"/>
              <a:t>Rights </a:t>
            </a:r>
            <a:r>
              <a:rPr lang="en-US" spc="-20" smtClean="0"/>
              <a:t>Reserved. </a:t>
            </a:r>
            <a:r>
              <a:rPr lang="en-US" spc="-10" smtClean="0"/>
              <a:t>Unauthorized </a:t>
            </a:r>
            <a:r>
              <a:rPr lang="en-US" spc="-30" smtClean="0"/>
              <a:t>use </a:t>
            </a:r>
            <a:r>
              <a:rPr lang="en-US" spc="-15" smtClean="0"/>
              <a:t>or distribution</a:t>
            </a:r>
            <a:r>
              <a:rPr lang="en-US" spc="155" smtClean="0"/>
              <a:t> </a:t>
            </a:r>
            <a:r>
              <a:rPr lang="en-US" spc="-15" smtClean="0"/>
              <a:t>prohibited.</a:t>
            </a:r>
            <a:endParaRPr lang="en-US" spc="-1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US" spc="35" smtClean="0"/>
              <a:t>‹#›</a:t>
            </a:fld>
            <a:endParaRPr lang="en-US" spc="35" dirty="0"/>
          </a:p>
        </p:txBody>
      </p:sp>
    </p:spTree>
    <p:extLst>
      <p:ext uri="{BB962C8B-B14F-4D97-AF65-F5344CB8AC3E}">
        <p14:creationId xmlns:p14="http://schemas.microsoft.com/office/powerpoint/2010/main" val="2705501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17-Nov-23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0" smtClean="0"/>
              <a:t>Proprietary </a:t>
            </a:r>
            <a:r>
              <a:rPr lang="en-US" spc="-15" smtClean="0"/>
              <a:t>content. </a:t>
            </a:r>
            <a:r>
              <a:rPr lang="en-US" spc="50" smtClean="0"/>
              <a:t>© </a:t>
            </a:r>
            <a:r>
              <a:rPr lang="en-US" spc="-10" smtClean="0"/>
              <a:t>Great </a:t>
            </a:r>
            <a:r>
              <a:rPr lang="en-US" spc="-20" smtClean="0"/>
              <a:t>Learning. </a:t>
            </a:r>
            <a:r>
              <a:rPr lang="en-US" spc="-10" smtClean="0"/>
              <a:t>All </a:t>
            </a:r>
            <a:r>
              <a:rPr lang="en-US" spc="-15" smtClean="0"/>
              <a:t>Rights </a:t>
            </a:r>
            <a:r>
              <a:rPr lang="en-US" spc="-20" smtClean="0"/>
              <a:t>Reserved. </a:t>
            </a:r>
            <a:r>
              <a:rPr lang="en-US" spc="-10" smtClean="0"/>
              <a:t>Unauthorized </a:t>
            </a:r>
            <a:r>
              <a:rPr lang="en-US" spc="-30" smtClean="0"/>
              <a:t>use </a:t>
            </a:r>
            <a:r>
              <a:rPr lang="en-US" spc="-15" smtClean="0"/>
              <a:t>or distribution</a:t>
            </a:r>
            <a:r>
              <a:rPr lang="en-US" spc="155" smtClean="0"/>
              <a:t> </a:t>
            </a:r>
            <a:r>
              <a:rPr lang="en-US" spc="-15" smtClean="0"/>
              <a:t>prohibited.</a:t>
            </a:r>
            <a:endParaRPr lang="en-US" spc="-1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US" spc="35" smtClean="0"/>
              <a:t>‹#›</a:t>
            </a:fld>
            <a:endParaRPr lang="en-US" spc="35" dirty="0"/>
          </a:p>
        </p:txBody>
      </p:sp>
    </p:spTree>
    <p:extLst>
      <p:ext uri="{BB962C8B-B14F-4D97-AF65-F5344CB8AC3E}">
        <p14:creationId xmlns:p14="http://schemas.microsoft.com/office/powerpoint/2010/main" val="3170807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17-Nov-23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US" spc="35" smtClean="0"/>
              <a:t>‹#›</a:t>
            </a:fld>
            <a:endParaRPr lang="en-US" spc="35" dirty="0"/>
          </a:p>
        </p:txBody>
      </p:sp>
    </p:spTree>
    <p:extLst>
      <p:ext uri="{BB962C8B-B14F-4D97-AF65-F5344CB8AC3E}">
        <p14:creationId xmlns:p14="http://schemas.microsoft.com/office/powerpoint/2010/main" val="1470182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17-Nov-23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US" spc="35" smtClean="0"/>
              <a:t>‹#›</a:t>
            </a:fld>
            <a:endParaRPr lang="en-US" spc="35" dirty="0"/>
          </a:p>
        </p:txBody>
      </p:sp>
    </p:spTree>
    <p:extLst>
      <p:ext uri="{BB962C8B-B14F-4D97-AF65-F5344CB8AC3E}">
        <p14:creationId xmlns:p14="http://schemas.microsoft.com/office/powerpoint/2010/main" val="1678844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91056"/>
            <a:ext cx="75438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4704588"/>
            <a:ext cx="24551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17-Nov-23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4704588"/>
            <a:ext cx="4745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4704588"/>
            <a:ext cx="4800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US" spc="35" smtClean="0"/>
              <a:t>‹#›</a:t>
            </a:fld>
            <a:endParaRPr lang="en-US" spc="35" dirty="0"/>
          </a:p>
        </p:txBody>
      </p:sp>
    </p:spTree>
    <p:extLst>
      <p:ext uri="{BB962C8B-B14F-4D97-AF65-F5344CB8AC3E}">
        <p14:creationId xmlns:p14="http://schemas.microsoft.com/office/powerpoint/2010/main" val="2181055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34C20F06-C653-E6BF-9B09-CFE284178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487"/>
            <a:ext cx="9144000" cy="952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55" y="3559"/>
            <a:ext cx="9159910" cy="52351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73AB5AF-A9BB-749C-66CB-49CDA911E182}"/>
              </a:ext>
            </a:extLst>
          </p:cNvPr>
          <p:cNvSpPr/>
          <p:nvPr/>
        </p:nvSpPr>
        <p:spPr>
          <a:xfrm>
            <a:off x="-10048" y="1337502"/>
            <a:ext cx="4124848" cy="170801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CONNECTTEL CUSTOMER CHURN PREDICTION</a:t>
            </a:r>
          </a:p>
        </p:txBody>
      </p:sp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xmlns="" id="{B1AB3216-D528-DEC9-D2ED-AE8483B9E6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8" y="-323850"/>
            <a:ext cx="1610248" cy="1610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120051"/>
            <a:ext cx="3505200" cy="756919"/>
          </a:xfrm>
        </p:spPr>
        <p:txBody>
          <a:bodyPr>
            <a:normAutofit fontScale="90000"/>
          </a:bodyPr>
          <a:lstStyle/>
          <a:p>
            <a:r>
              <a:rPr lang="en-US" sz="4000" b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By</a:t>
            </a: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AWODEYI JOHN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35" dirty="0"/>
              <a:t>10</a:t>
            </a:fld>
            <a:endParaRPr spc="35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83998C6-A606-D695-7A4C-46E06709052C}"/>
              </a:ext>
            </a:extLst>
          </p:cNvPr>
          <p:cNvSpPr/>
          <p:nvPr/>
        </p:nvSpPr>
        <p:spPr>
          <a:xfrm>
            <a:off x="0" y="7936"/>
            <a:ext cx="3581400" cy="81121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Exploratory Data Analysis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" y="1050072"/>
            <a:ext cx="33528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BIVARIATE ANALYSIS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shows the Payment Method that is mostly used by their number of churned customers.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PaymentMethod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Churn	Count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Mailed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	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No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1304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	No	1294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Credit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(automatic)	No	1290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Bank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(automatic)	No	1286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	Yes	1071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Mailed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	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Yes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308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Bank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(automatic)	Yes	258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Credit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(automatic)	Yes	232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7937"/>
            <a:ext cx="5689461" cy="507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9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35" dirty="0"/>
              <a:t>11</a:t>
            </a:fld>
            <a:endParaRPr spc="35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83998C6-A606-D695-7A4C-46E06709052C}"/>
              </a:ext>
            </a:extLst>
          </p:cNvPr>
          <p:cNvSpPr/>
          <p:nvPr/>
        </p:nvSpPr>
        <p:spPr>
          <a:xfrm>
            <a:off x="0" y="7937"/>
            <a:ext cx="4953000" cy="73501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Exploratory Data Analysis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" y="1050072"/>
            <a:ext cx="34671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heat map shows the relationship between the dependent variables and the independent variables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819150"/>
            <a:ext cx="4953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35" dirty="0"/>
              <a:t>12</a:t>
            </a:fld>
            <a:endParaRPr spc="35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83998C6-A606-D695-7A4C-46E06709052C}"/>
              </a:ext>
            </a:extLst>
          </p:cNvPr>
          <p:cNvSpPr/>
          <p:nvPr/>
        </p:nvSpPr>
        <p:spPr>
          <a:xfrm>
            <a:off x="0" y="7937"/>
            <a:ext cx="9144000" cy="73501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Model Building / Experimental </a:t>
            </a:r>
            <a:r>
              <a:rPr lang="en-US" sz="2800" dirty="0" smtClean="0"/>
              <a:t>Models</a:t>
            </a:r>
            <a:endParaRPr lang="en-US" sz="2800" dirty="0"/>
          </a:p>
        </p:txBody>
      </p:sp>
      <p:sp>
        <p:nvSpPr>
          <p:cNvPr id="4" name="Rounded Rectangle 3"/>
          <p:cNvSpPr/>
          <p:nvPr/>
        </p:nvSpPr>
        <p:spPr>
          <a:xfrm>
            <a:off x="-38100" y="728925"/>
            <a:ext cx="5029200" cy="4400549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352550"/>
            <a:ext cx="3467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accuracy score : </a:t>
            </a: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0.8102224325603408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accuracy score : 0.8102224325603408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953000" y="728925"/>
            <a:ext cx="4191000" cy="4414575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97587" y="1463939"/>
            <a:ext cx="40464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Random Forest </a:t>
            </a:r>
            <a:r>
              <a:rPr lang="en-US" sz="2000" b="1" dirty="0" smtClean="0">
                <a:solidFill>
                  <a:schemeClr val="bg1"/>
                </a:solidFill>
              </a:rPr>
              <a:t>Classifier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Accuracy: 0.8054898248935163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Precision</a:t>
            </a:r>
            <a:r>
              <a:rPr lang="en-US" sz="2000" b="1" dirty="0">
                <a:solidFill>
                  <a:schemeClr val="bg1"/>
                </a:solidFill>
              </a:rPr>
              <a:t>: 0.6285714285714286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Recall: 0.5416666666666666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F1-score: 0.5818921668362157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AUC-ROC: 0.7175210304942166</a:t>
            </a:r>
          </a:p>
        </p:txBody>
      </p:sp>
    </p:spTree>
    <p:extLst>
      <p:ext uri="{BB962C8B-B14F-4D97-AF65-F5344CB8AC3E}">
        <p14:creationId xmlns:p14="http://schemas.microsoft.com/office/powerpoint/2010/main" val="175826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35" dirty="0"/>
              <a:t>13</a:t>
            </a:fld>
            <a:endParaRPr spc="35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83998C6-A606-D695-7A4C-46E06709052C}"/>
              </a:ext>
            </a:extLst>
          </p:cNvPr>
          <p:cNvSpPr/>
          <p:nvPr/>
        </p:nvSpPr>
        <p:spPr>
          <a:xfrm>
            <a:off x="0" y="7937"/>
            <a:ext cx="4953000" cy="73501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Model Evaluation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" y="1050072"/>
            <a:ext cx="34671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Söhne"/>
              </a:rPr>
              <a:t>True Positive (TP):</a:t>
            </a:r>
            <a:r>
              <a:rPr lang="en-US" sz="1200" dirty="0">
                <a:latin typeface="Söhne"/>
              </a:rPr>
              <a:t> 1415 - Instances where the model correctly predicted 'Churn' (actual 'Churn' and predicted 'Churn</a:t>
            </a:r>
            <a:r>
              <a:rPr lang="en-US" sz="1200" dirty="0" smtClean="0">
                <a:latin typeface="Söhne"/>
              </a:rPr>
              <a:t>').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Söhne"/>
              </a:rPr>
              <a:t>True Negative (TN):</a:t>
            </a:r>
            <a:r>
              <a:rPr lang="en-US" sz="1200" dirty="0">
                <a:latin typeface="Söhne"/>
              </a:rPr>
              <a:t> 284 - Instances where the model correctly predicted 'Not Churn' (actual 'Not Churn' and predicted 'Not Churn</a:t>
            </a:r>
            <a:r>
              <a:rPr lang="en-US" sz="1200" dirty="0" smtClean="0">
                <a:latin typeface="Söhne"/>
              </a:rPr>
              <a:t>').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Söhne"/>
              </a:rPr>
              <a:t>False Positive (FP):</a:t>
            </a:r>
            <a:r>
              <a:rPr lang="en-US" sz="1200" dirty="0">
                <a:latin typeface="Söhne"/>
              </a:rPr>
              <a:t> 170 - Instances where the model incorrectly predicted 'Churn' (actual 'Not Churn' but predicted 'Churn</a:t>
            </a:r>
            <a:r>
              <a:rPr lang="en-US" sz="1200" dirty="0" smtClean="0">
                <a:latin typeface="Söhne"/>
              </a:rPr>
              <a:t>').</a:t>
            </a:r>
          </a:p>
          <a:p>
            <a:endParaRPr lang="en-US" sz="1200" dirty="0"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Söhne"/>
              </a:rPr>
              <a:t>False Negative (FN):</a:t>
            </a:r>
            <a:r>
              <a:rPr lang="en-US" sz="1200" dirty="0">
                <a:latin typeface="Söhne"/>
              </a:rPr>
              <a:t> 244 - Instances where the model incorrectly predicted 'Not Churn' (actual 'Churn' but predicted 'Not Churn').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761252"/>
            <a:ext cx="52197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3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35" dirty="0"/>
              <a:t>14</a:t>
            </a:fld>
            <a:endParaRPr spc="35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83998C6-A606-D695-7A4C-46E06709052C}"/>
              </a:ext>
            </a:extLst>
          </p:cNvPr>
          <p:cNvSpPr/>
          <p:nvPr/>
        </p:nvSpPr>
        <p:spPr>
          <a:xfrm>
            <a:off x="0" y="7937"/>
            <a:ext cx="9144000" cy="73501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Conclusion</a:t>
            </a:r>
            <a:endParaRPr lang="en-US" sz="2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14300" y="1050072"/>
            <a:ext cx="8724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personalized retention strategies  for high-risk customers.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Send personalized offers, discounts, or targeted communication to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high_risk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customers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Monitor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effectiveness of retention initiatives and iterate as needed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Track changes in churn rates, customer feedback, and ROI of retention strategies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95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8757515" y="4867964"/>
            <a:ext cx="14732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35" dirty="0">
                <a:solidFill>
                  <a:srgbClr val="424242"/>
                </a:solidFill>
                <a:latin typeface="Arial"/>
                <a:cs typeface="Arial"/>
              </a:rPr>
              <a:t>16</a:t>
            </a:r>
            <a:endParaRPr sz="80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366"/>
            <a:ext cx="9169570" cy="5143500"/>
          </a:xfrm>
          <a:prstGeom prst="rect">
            <a:avLst/>
          </a:prstGeom>
          <a:effectLst>
            <a:glow rad="127000">
              <a:schemeClr val="bg1">
                <a:alpha val="53000"/>
              </a:schemeClr>
            </a:glow>
            <a:outerShdw blurRad="50800" dist="50800" dir="5400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2514600" y="3638550"/>
            <a:ext cx="4419600" cy="92333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THANK YOU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35" dirty="0"/>
              <a:t>2</a:t>
            </a:fld>
            <a:endParaRPr spc="35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B0E28C1-0980-BF80-C5A6-3313DEAE4801}"/>
              </a:ext>
            </a:extLst>
          </p:cNvPr>
          <p:cNvSpPr/>
          <p:nvPr/>
        </p:nvSpPr>
        <p:spPr>
          <a:xfrm>
            <a:off x="0" y="0"/>
            <a:ext cx="4800600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Aim of the Project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0"/>
            <a:ext cx="4467905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1123950"/>
            <a:ext cx="3962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company aims to develop a robust customer churn prediction system.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accurately forecast customer churn and implement targeted retention initiatives.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35" dirty="0"/>
              <a:t>3</a:t>
            </a:fld>
            <a:endParaRPr spc="35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83998C6-A606-D695-7A4C-46E06709052C}"/>
              </a:ext>
            </a:extLst>
          </p:cNvPr>
          <p:cNvSpPr/>
          <p:nvPr/>
        </p:nvSpPr>
        <p:spPr>
          <a:xfrm>
            <a:off x="0" y="7937"/>
            <a:ext cx="5181600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Exploratory Data Analysis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1123950"/>
            <a:ext cx="396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shows that the number of those that have churned the service are low compared to those that have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not. 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No  - 5174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Yes -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1869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697916"/>
            <a:ext cx="4949651" cy="4445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35" dirty="0"/>
              <a:t>4</a:t>
            </a:fld>
            <a:endParaRPr spc="35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83998C6-A606-D695-7A4C-46E06709052C}"/>
              </a:ext>
            </a:extLst>
          </p:cNvPr>
          <p:cNvSpPr/>
          <p:nvPr/>
        </p:nvSpPr>
        <p:spPr>
          <a:xfrm>
            <a:off x="0" y="7937"/>
            <a:ext cx="5181600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Exploratory Data Analysis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1123950"/>
            <a:ext cx="396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percentage of the male gender that uses this services are just a little higher than that of the female gender.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819150"/>
            <a:ext cx="3811114" cy="426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5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35" dirty="0"/>
              <a:t>5</a:t>
            </a:fld>
            <a:endParaRPr spc="35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83998C6-A606-D695-7A4C-46E06709052C}"/>
              </a:ext>
            </a:extLst>
          </p:cNvPr>
          <p:cNvSpPr/>
          <p:nvPr/>
        </p:nvSpPr>
        <p:spPr>
          <a:xfrm>
            <a:off x="0" y="7937"/>
            <a:ext cx="5181600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Exploratory Data Analysis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1123950"/>
            <a:ext cx="396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those that have Phone service are more, compared to those that do not have.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742950"/>
            <a:ext cx="46482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8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35" dirty="0"/>
              <a:t>6</a:t>
            </a:fld>
            <a:endParaRPr spc="35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83998C6-A606-D695-7A4C-46E06709052C}"/>
              </a:ext>
            </a:extLst>
          </p:cNvPr>
          <p:cNvSpPr/>
          <p:nvPr/>
        </p:nvSpPr>
        <p:spPr>
          <a:xfrm>
            <a:off x="0" y="7937"/>
            <a:ext cx="5181600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Exploratory Data Analysis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1123950"/>
            <a:ext cx="3962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shows the most prevalent number of contract the customers subscribe to mostly. 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customers subscribes mostly to the monthly plan.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709228"/>
            <a:ext cx="48006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3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35" dirty="0"/>
              <a:t>7</a:t>
            </a:fld>
            <a:endParaRPr spc="35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83998C6-A606-D695-7A4C-46E06709052C}"/>
              </a:ext>
            </a:extLst>
          </p:cNvPr>
          <p:cNvSpPr/>
          <p:nvPr/>
        </p:nvSpPr>
        <p:spPr>
          <a:xfrm>
            <a:off x="0" y="7937"/>
            <a:ext cx="5181600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Exploratory Data Analysis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1123950"/>
            <a:ext cx="3352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shows the payment method employed by customers.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 check has the highest number of customers using the medium for payment.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804862"/>
            <a:ext cx="5334000" cy="4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35" dirty="0"/>
              <a:t>8</a:t>
            </a:fld>
            <a:endParaRPr spc="35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83998C6-A606-D695-7A4C-46E06709052C}"/>
              </a:ext>
            </a:extLst>
          </p:cNvPr>
          <p:cNvSpPr/>
          <p:nvPr/>
        </p:nvSpPr>
        <p:spPr>
          <a:xfrm>
            <a:off x="0" y="7937"/>
            <a:ext cx="5181600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Exploratory Data Analysis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1123950"/>
            <a:ext cx="3352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BIVARIATE ANALYSIS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shows the number of churned customers by gender.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Churn      Count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No	2625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Female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No	2549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Female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Yes	939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Yes	930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42951"/>
            <a:ext cx="5257800" cy="44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6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35" dirty="0"/>
              <a:t>9</a:t>
            </a:fld>
            <a:endParaRPr spc="35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83998C6-A606-D695-7A4C-46E06709052C}"/>
              </a:ext>
            </a:extLst>
          </p:cNvPr>
          <p:cNvSpPr/>
          <p:nvPr/>
        </p:nvSpPr>
        <p:spPr>
          <a:xfrm>
            <a:off x="0" y="7937"/>
            <a:ext cx="5181600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Exploratory Data Analysis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1123950"/>
            <a:ext cx="3352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BIVARIATE ANALYSIS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shows the internet service that is mostly used by their number of churned customers.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Service       Churn      Count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DSL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       1962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	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No        1799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No        1413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Fiber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	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Yes       1297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DSL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Yes       459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Yes       113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685800"/>
            <a:ext cx="4839956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4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3952</TotalTime>
  <Words>463</Words>
  <Application>Microsoft Office PowerPoint</Application>
  <PresentationFormat>On-screen Show (16:9)</PresentationFormat>
  <Paragraphs>126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Rockwell</vt:lpstr>
      <vt:lpstr>Rockwell Condensed</vt:lpstr>
      <vt:lpstr>Söhne</vt:lpstr>
      <vt:lpstr>Times New Roman</vt:lpstr>
      <vt:lpstr>Wingdings</vt:lpstr>
      <vt:lpstr>Wood Type</vt:lpstr>
      <vt:lpstr>By AWODEYI JOHN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Uber Case Study</dc:title>
  <dc:creator>Kehinde O. Olaobaju</dc:creator>
  <cp:lastModifiedBy>John Awodeyi</cp:lastModifiedBy>
  <cp:revision>106</cp:revision>
  <dcterms:created xsi:type="dcterms:W3CDTF">2021-03-25T10:36:05Z</dcterms:created>
  <dcterms:modified xsi:type="dcterms:W3CDTF">2023-11-17T15:39:33Z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2021-03-25T00:00:00Z</vt:filetime>
  </property>
</Properties>
</file>